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3710-8AAC-46BF-952E-1B2F48DB0B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3F31-891F-49E6-8B73-B58875724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3710-8AAC-46BF-952E-1B2F48DB0B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3F31-891F-49E6-8B73-B58875724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3710-8AAC-46BF-952E-1B2F48DB0B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3F31-891F-49E6-8B73-B58875724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3710-8AAC-46BF-952E-1B2F48DB0B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3F31-891F-49E6-8B73-B58875724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3710-8AAC-46BF-952E-1B2F48DB0B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3F31-891F-49E6-8B73-B58875724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3710-8AAC-46BF-952E-1B2F48DB0B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3F31-891F-49E6-8B73-B58875724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3710-8AAC-46BF-952E-1B2F48DB0B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3F31-891F-49E6-8B73-B58875724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3710-8AAC-46BF-952E-1B2F48DB0B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3F31-891F-49E6-8B73-B58875724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3710-8AAC-46BF-952E-1B2F48DB0B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3F31-891F-49E6-8B73-B58875724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3710-8AAC-46BF-952E-1B2F48DB0B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3F31-891F-49E6-8B73-B58875724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3710-8AAC-46BF-952E-1B2F48DB0B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E3F31-891F-49E6-8B73-B588757241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93710-8AAC-46BF-952E-1B2F48DB0B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E3F31-891F-49E6-8B73-B588757241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0</Words>
  <Application>Microsoft Office PowerPoint</Application>
  <PresentationFormat>On-screen Show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onetec</dc:creator>
  <cp:lastModifiedBy>onetec</cp:lastModifiedBy>
  <cp:revision>3</cp:revision>
  <dcterms:created xsi:type="dcterms:W3CDTF">2013-12-03T10:41:07Z</dcterms:created>
  <dcterms:modified xsi:type="dcterms:W3CDTF">2013-12-03T12:06:57Z</dcterms:modified>
</cp:coreProperties>
</file>